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3B70B-849A-44B2-A980-4EDA9DBD3A8F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FBE9-7D3F-4A50-979F-7F5BCCB96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1FBE9-7D3F-4A50-979F-7F5BCCB968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1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둥근 사각형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AAE087C0-D8E7-44F0-8C83-B1FE69964EE4}" type="datetimeFigureOut">
              <a:rPr lang="ko-KR" altLang="en-US" smtClean="0"/>
              <a:t>2012-01-27</a:t>
            </a:fld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BB21943-DFBA-4076-8D01-7075BD50448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54864" algn="r" rtl="0" eaLnBrk="1" latinLnBrk="1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1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1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1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1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progress.audiusa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://www.apc.fr/wwuk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://www.fredperry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://www.sensisoft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://www.noedesign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hyperlink" Target="http://dannwhittakercreative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://deanoakley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://thehollaagency.com.au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://www.barnesandnob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640960" cy="1800199"/>
          </a:xfrm>
        </p:spPr>
        <p:txBody>
          <a:bodyPr/>
          <a:lstStyle/>
          <a:p>
            <a:r>
              <a:rPr lang="en-US" altLang="ko-KR" dirty="0" smtClean="0"/>
              <a:t>Competitive Analysis: Portfolios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67744" y="4725144"/>
            <a:ext cx="6560234" cy="175260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err="1" smtClean="0"/>
              <a:t>Kyudong</a:t>
            </a:r>
            <a:r>
              <a:rPr lang="en-US" altLang="ko-KR" dirty="0" smtClean="0"/>
              <a:t> Nam</a:t>
            </a:r>
          </a:p>
          <a:p>
            <a:pPr algn="r"/>
            <a:r>
              <a:rPr lang="en-US" altLang="ko-KR" dirty="0" smtClean="0"/>
              <a:t>A97419572</a:t>
            </a:r>
          </a:p>
          <a:p>
            <a:pPr algn="r"/>
            <a:r>
              <a:rPr lang="en-US" altLang="ko-KR" dirty="0" smtClean="0"/>
              <a:t>Due 2012-01-09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1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provides cover flow. When you see the hot books on first page of the site, there is arrows to  see more books.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0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Even you go to different page, there is always the search bar. So, you could always search the items what you want.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Toms – Five Boxes</a:t>
            </a:r>
            <a:br>
              <a:rPr lang="en-US" altLang="ko-KR" sz="2500" dirty="0" smtClean="0"/>
            </a:br>
            <a:r>
              <a:rPr lang="en-US" altLang="ko-KR" sz="2800" dirty="0" smtClean="0"/>
              <a:t>2012-01-19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www.toms.com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Official Store - TOMS Shoes - One for One - A Pair of New Shoes is Given to a Child in Need With Every Pair Purchased | TOMS.com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7405162" cy="39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pictures that on the middle of the site are changing every few seconds. It provides various products to introduce.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has several menus: WOMEN, MEN, YOUTH, TOMS EYEWEAR, etc., It perfectly help customer to find the specific product.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does not have a cover flow. However, the color of web-site is very smooth. Meanwhile, the color of web-site fits the color of their products which means, make eyes comfortable.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 I mentioned before, there are a table such as WOMEN, MEN, YOUTH, TOMS EYEWEAR, etc., So, if you go to different page, you could easily get back.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err="1" smtClean="0"/>
              <a:t>Ebay</a:t>
            </a:r>
            <a:r>
              <a:rPr lang="en-US" altLang="ko-KR" sz="2500" dirty="0"/>
              <a:t> </a:t>
            </a:r>
            <a:r>
              <a:rPr lang="en-US" altLang="ko-KR" sz="2500" dirty="0" smtClean="0"/>
              <a:t>– Fixed Sidebar</a:t>
            </a:r>
            <a:br>
              <a:rPr lang="en-US" altLang="ko-KR" sz="2500" dirty="0" smtClean="0"/>
            </a:br>
            <a:r>
              <a:rPr lang="en-US" altLang="ko-KR" sz="2800" dirty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www.ebay.com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Electronics, Cars, Fashion, Collectibles, Coupons and More Online Shopping | eBay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has no interesting things. It seems hard to get people’s attention on the site. </a:t>
            </a:r>
          </a:p>
          <a:p>
            <a:r>
              <a:rPr lang="en-US" altLang="ko-KR" dirty="0" smtClean="0"/>
              <a:t>One thing is that it provides sale-items on the first page.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left side-bar provides several menus. When put mouse point over, one more menu comes up for categorized menu.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dirty="0" smtClean="0"/>
              <a:t>AUDI – Five </a:t>
            </a:r>
            <a:r>
              <a:rPr lang="en-US" altLang="ko-KR" sz="2800" dirty="0"/>
              <a:t>Boxes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2012-01-18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8" name="그림 17" descr="Audi of America &gt; Luxury Has Progressed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5" y="1196752"/>
            <a:ext cx="8251915" cy="4442421"/>
          </a:xfrm>
          <a:prstGeom prst="rect">
            <a:avLst/>
          </a:prstGeom>
        </p:spPr>
      </p:pic>
      <p:sp>
        <p:nvSpPr>
          <p:cNvPr id="19" name="내용 개체 틀 18"/>
          <p:cNvSpPr>
            <a:spLocks noGrp="1"/>
          </p:cNvSpPr>
          <p:nvPr>
            <p:ph sz="half" idx="1"/>
          </p:nvPr>
        </p:nvSpPr>
        <p:spPr>
          <a:xfrm>
            <a:off x="323528" y="2564904"/>
            <a:ext cx="8666456" cy="3977640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r"/>
            <a:r>
              <a:rPr lang="en-US" altLang="ko-KR" dirty="0">
                <a:hlinkClick r:id="rId4"/>
              </a:rPr>
              <a:t>http://progress.audiusa.com/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1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is 4 small boxes at the edge of right corner that gives additional information.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you go to different page, menus are  categorized as ‘Browse by’, which help to find menu easily.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A.P.C. – Featured Photo</a:t>
            </a:r>
            <a:br>
              <a:rPr lang="en-US" altLang="ko-KR" sz="2500" dirty="0" smtClean="0"/>
            </a:br>
            <a:r>
              <a:rPr lang="en-US" altLang="ko-KR" sz="2800" dirty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http://www.apc.fr/wwuk/index.html</a:t>
            </a:r>
            <a:endParaRPr lang="ko-KR" altLang="en-US" dirty="0"/>
          </a:p>
        </p:txBody>
      </p:sp>
      <p:pic>
        <p:nvPicPr>
          <p:cNvPr id="5" name="그림 4" descr="A.P.C. STOR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618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simply well-designed. When you see the first page, there are many models and make people to look at. Also, there is shoes that changes color every second.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Wherever you click in,  the left-side bar remains, so you can easily go back.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you put mouse on the item, a product description shows up to help what kind of item now you are watching.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you go to different page, there is a root on the left-top such as HOME/MEN/SWEATER. So, if you go to home or previous page, you could easily click it.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Fred Perry – Power Grid</a:t>
            </a:r>
            <a:br>
              <a:rPr lang="en-US" altLang="ko-KR" sz="2500" dirty="0" smtClean="0"/>
            </a:br>
            <a:r>
              <a:rPr lang="en-US" altLang="ko-KR" sz="2800" dirty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http://www.fredperry.com/</a:t>
            </a:r>
            <a:endParaRPr lang="ko-KR" altLang="en-US" dirty="0"/>
          </a:p>
        </p:txBody>
      </p:sp>
      <p:pic>
        <p:nvPicPr>
          <p:cNvPr id="5" name="그림 4" descr="Fred Perry - Home Pag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618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first see the page, the whole site was filled by red color. After one second, menu showed up while red page is disappearing. It makes me to interesting.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put mouse over the product, the name of product and price show up blur.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 in the middle of the page keeps changing so it gives new information of cars to customer.</a:t>
            </a:r>
          </a:p>
          <a:p>
            <a:r>
              <a:rPr lang="en-US" altLang="ko-KR" dirty="0" smtClean="0"/>
              <a:t>In addition, it makes people to pay attention by changing pictures that are in the middle of this page.</a:t>
            </a:r>
          </a:p>
        </p:txBody>
      </p:sp>
    </p:spTree>
    <p:extLst>
      <p:ext uri="{BB962C8B-B14F-4D97-AF65-F5344CB8AC3E}">
        <p14:creationId xmlns:p14="http://schemas.microsoft.com/office/powerpoint/2010/main" val="4406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is a function on product page, which is ‘Click to zoom’. If you click it, enlarged picture shows up so you could see details.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set up to move to other page easily by the menu of top always remain.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err="1" smtClean="0"/>
              <a:t>Sensi</a:t>
            </a:r>
            <a:r>
              <a:rPr lang="en-US" altLang="ko-KR" sz="2500" dirty="0" smtClean="0"/>
              <a:t> soft – Full Screen Photo</a:t>
            </a:r>
            <a:br>
              <a:rPr lang="en-US" altLang="ko-KR" sz="2500" dirty="0" smtClean="0"/>
            </a:br>
            <a:r>
              <a:rPr lang="en-US" altLang="ko-KR" sz="2800" dirty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www.sensisoft.com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5" name="그림 4" descr="Sensi Soft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20914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website is very enough to make people interesting. A song plays when you get in. Also, you can turn the music off, if you don’t like. The background is moving while staying on the page.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click the poster that I want to read, a poster comes up with an animation.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put mouse on the next button. It comes up. In addition, when I remove my mouse cursor from the next button, it goes back and moves like beating. </a:t>
            </a:r>
          </a:p>
        </p:txBody>
      </p:sp>
    </p:spTree>
    <p:extLst>
      <p:ext uri="{BB962C8B-B14F-4D97-AF65-F5344CB8AC3E}">
        <p14:creationId xmlns:p14="http://schemas.microsoft.com/office/powerpoint/2010/main" val="13800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so hard to know where I am. It seems easy to lost.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err="1" smtClean="0"/>
              <a:t>Noe</a:t>
            </a:r>
            <a:r>
              <a:rPr lang="en-US" altLang="ko-KR" sz="2500" dirty="0" smtClean="0"/>
              <a:t> Design Studio</a:t>
            </a:r>
            <a:br>
              <a:rPr lang="en-US" altLang="ko-KR" sz="2500" dirty="0" smtClean="0"/>
            </a:br>
            <a:r>
              <a:rPr lang="en-US" altLang="ko-KR" sz="2800" dirty="0" smtClean="0"/>
              <a:t>2012-01-19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www.noedesign.com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그림 3" descr="Noe Design Studio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929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is a site of design company. On the first page, there are sites what they created.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click the websites what they have made, it automatically moves to other sites.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picture of each model shows up when customer put mouse cursor on each models on the top.</a:t>
            </a:r>
          </a:p>
          <a:p>
            <a:r>
              <a:rPr lang="en-US" altLang="ko-KR" dirty="0" smtClean="0"/>
              <a:t>By doing this, it is very helpful to understand what kind of model  customers are exactly looking for.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3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color of texts changes, when I put mouse on the special texts such as Live sites, Site Details.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Wherever I go, there is a menu bar still remains, so it is easy to go to previous page.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err="1">
                <a:effectLst/>
              </a:rPr>
              <a:t>Dann</a:t>
            </a:r>
            <a:r>
              <a:rPr lang="en-US" altLang="ko-KR" sz="2500" dirty="0">
                <a:effectLst/>
              </a:rPr>
              <a:t> </a:t>
            </a:r>
            <a:r>
              <a:rPr lang="en-US" altLang="ko-KR" sz="2500" dirty="0" err="1">
                <a:effectLst/>
              </a:rPr>
              <a:t>Wittaker</a:t>
            </a:r>
            <a:r>
              <a:rPr lang="en-US" altLang="ko-KR" sz="2500" dirty="0">
                <a:effectLst/>
              </a:rPr>
              <a:t> </a:t>
            </a:r>
            <a:r>
              <a:rPr lang="en-US" altLang="ko-KR" sz="2500" dirty="0" smtClean="0">
                <a:effectLst/>
              </a:rPr>
              <a:t>Creative</a:t>
            </a:r>
            <a:br>
              <a:rPr lang="en-US" altLang="ko-KR" sz="2500" dirty="0" smtClean="0">
                <a:effectLst/>
              </a:rPr>
            </a:br>
            <a:r>
              <a:rPr lang="en-US" altLang="ko-KR" sz="2800" dirty="0" smtClean="0"/>
              <a:t>2012-01-19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http://dannwhittakercreative.com/</a:t>
            </a:r>
            <a:endParaRPr lang="ko-KR" altLang="en-US" dirty="0"/>
          </a:p>
        </p:txBody>
      </p:sp>
      <p:pic>
        <p:nvPicPr>
          <p:cNvPr id="6" name="그림 5" descr="Columbus Ohio Marketing, Consulting and Branding Experts, Dann Whittaker Creativ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9292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dirty="0"/>
              <a:t> is a web agency providing marketing solutions for business of any size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This site looks like a desk, which is very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By going different page, the menu on post it changes.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you put mouse on the menu, an underline comes up so it let you know where your mouse is 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site is very simple. There are no many menus, so if you are different page, you could go to other page easily.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Dean Oakley </a:t>
            </a:r>
            <a:br>
              <a:rPr lang="en-US" altLang="ko-KR" sz="2500" dirty="0" smtClean="0"/>
            </a:br>
            <a:r>
              <a:rPr lang="en-US" altLang="ko-KR" sz="2500" dirty="0" smtClean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 algn="r"/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>
                <a:hlinkClick r:id="rId2"/>
              </a:rPr>
              <a:t>deanoakley.com</a:t>
            </a:r>
            <a:r>
              <a:rPr lang="en-US" altLang="ko-KR" smtClean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4" name="그림 3" descr="Dean Oakley | Web designer | Gold Coast, Australia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site is </a:t>
            </a:r>
            <a:r>
              <a:rPr lang="en-US" altLang="ko-KR" dirty="0"/>
              <a:t>the online portfolio of </a:t>
            </a:r>
            <a:r>
              <a:rPr lang="en-US" altLang="ko-KR" dirty="0" err="1"/>
              <a:t>aussie</a:t>
            </a:r>
            <a:r>
              <a:rPr lang="en-US" altLang="ko-KR" dirty="0"/>
              <a:t> designer Dean Oakley</a:t>
            </a:r>
            <a:r>
              <a:rPr lang="en-US" altLang="ko-KR" dirty="0" smtClean="0"/>
              <a:t>. The color of the website is very animatic.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try to click the button, the edge of the button’s color changes, so it seems the button come up.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They provide information very simply through the simple design and color.</a:t>
            </a:r>
          </a:p>
          <a:p>
            <a:r>
              <a:rPr lang="en-US" altLang="ko-KR" dirty="0" smtClean="0"/>
              <a:t>This is not colorful website.</a:t>
            </a:r>
          </a:p>
        </p:txBody>
      </p:sp>
    </p:spTree>
    <p:extLst>
      <p:ext uri="{BB962C8B-B14F-4D97-AF65-F5344CB8AC3E}">
        <p14:creationId xmlns:p14="http://schemas.microsoft.com/office/powerpoint/2010/main" val="151433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click the button to see other information, the site moves to the site smoothly. </a:t>
            </a:r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so easy to go to other pages because there are only three menus: My works, Contact, and About Me.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041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The </a:t>
            </a:r>
            <a:r>
              <a:rPr lang="en-US" altLang="ko-KR" sz="2500" dirty="0" err="1" smtClean="0"/>
              <a:t>Holla</a:t>
            </a:r>
            <a:r>
              <a:rPr lang="en-US" altLang="ko-KR" sz="2500" dirty="0" smtClean="0"/>
              <a:t> Agency</a:t>
            </a:r>
            <a:br>
              <a:rPr lang="en-US" altLang="ko-KR" sz="2500" dirty="0" smtClean="0"/>
            </a:br>
            <a:r>
              <a:rPr lang="en-US" altLang="ko-KR" sz="2500" dirty="0" smtClean="0"/>
              <a:t>2012-01-20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http://thehollaagency.com.au/</a:t>
            </a:r>
            <a:endParaRPr lang="ko-KR" altLang="en-US" dirty="0"/>
          </a:p>
        </p:txBody>
      </p:sp>
      <p:pic>
        <p:nvPicPr>
          <p:cNvPr id="4" name="그림 3" descr="Advertising Agency Sydney | Media Agency | Digital Agency | Creative Agency Sydney - The Holla Agency™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3" y="1556792"/>
            <a:ext cx="7557025" cy="40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is the most interesting website I have ever seen. While the site is moving, the background is also moving. Also, there are colored dots and un-colored dots. Those colored dots are menus.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0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I click the button that I want to, the dot gets bigger and the information come up.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By moving mouse, the website is also moving. Also, when I put mouse on the colored dot, it tells what menu that I am looking at right now.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8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Even there are many dots for menus and design, there is a menu bar exist. So, I don’t have to worry </a:t>
            </a:r>
            <a:r>
              <a:rPr lang="en-US" altLang="ko-KR" smtClean="0"/>
              <a:t>about lost.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Navigation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customers are different page, they can easily get back, because the navigation bar is still up. Customers can easily go to other model’s page.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1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/>
              <a:t>Barnes &amp; Nobles – Power Grid</a:t>
            </a:r>
            <a:br>
              <a:rPr lang="en-US" altLang="ko-KR" sz="2500" dirty="0" smtClean="0"/>
            </a:br>
            <a:r>
              <a:rPr lang="en-US" altLang="ko-KR" sz="2800" dirty="0"/>
              <a:t>2012-01-18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en-US" altLang="ko-KR" dirty="0">
                <a:hlinkClick r:id="rId2"/>
              </a:rPr>
              <a:t>http://www.barnesandnoble.com/</a:t>
            </a:r>
            <a:endParaRPr lang="ko-KR" altLang="en-US" dirty="0"/>
          </a:p>
        </p:txBody>
      </p:sp>
      <p:pic>
        <p:nvPicPr>
          <p:cNvPr id="4" name="그림 3" descr="Barnes &amp; Noble - Books, Textbooks, eBooks, Toys, Games, DVDs and More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00" y="1556792"/>
            <a:ext cx="7387208" cy="39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11032"/>
            <a:ext cx="8229600" cy="4526280"/>
          </a:xfrm>
        </p:spPr>
        <p:txBody>
          <a:bodyPr/>
          <a:lstStyle/>
          <a:p>
            <a:r>
              <a:rPr lang="en-US" altLang="ko-KR" dirty="0" smtClean="0"/>
              <a:t>It is not fun and childish. There is no such a moving pictures.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9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 site is well organized. All the buttons are well-positioned. If you put mouse point over the button, extra information comes up to find what you are looking for.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대장간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대장간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대장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1233</TotalTime>
  <Words>1254</Words>
  <Application>Microsoft Office PowerPoint</Application>
  <PresentationFormat>화면 슬라이드 쇼(4:3)</PresentationFormat>
  <Paragraphs>209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대장간</vt:lpstr>
      <vt:lpstr>Competitive Analysis: Portfolios</vt:lpstr>
      <vt:lpstr>AUDI – Five Boxes  2012-01-18</vt:lpstr>
      <vt:lpstr>Brand</vt:lpstr>
      <vt:lpstr>Functionality</vt:lpstr>
      <vt:lpstr>Interactivity</vt:lpstr>
      <vt:lpstr>Navigation</vt:lpstr>
      <vt:lpstr>Barnes &amp; Nobles – Power Grid 2012-01-18</vt:lpstr>
      <vt:lpstr>Brand</vt:lpstr>
      <vt:lpstr>Functionality</vt:lpstr>
      <vt:lpstr>Interactivity</vt:lpstr>
      <vt:lpstr>Navigation</vt:lpstr>
      <vt:lpstr>Toms – Five Boxes 2012-01-19</vt:lpstr>
      <vt:lpstr>Brand</vt:lpstr>
      <vt:lpstr>Functionality</vt:lpstr>
      <vt:lpstr>Interactivity</vt:lpstr>
      <vt:lpstr>Navigation</vt:lpstr>
      <vt:lpstr>Ebay – Fixed Sidebar 2012-01-18</vt:lpstr>
      <vt:lpstr>Brand</vt:lpstr>
      <vt:lpstr>Functionality</vt:lpstr>
      <vt:lpstr>Interactivity</vt:lpstr>
      <vt:lpstr>Navigation</vt:lpstr>
      <vt:lpstr>A.P.C. – Featured Photo 2012-01-18</vt:lpstr>
      <vt:lpstr>Brand</vt:lpstr>
      <vt:lpstr>Functionality</vt:lpstr>
      <vt:lpstr>Interactivity</vt:lpstr>
      <vt:lpstr>Navigation</vt:lpstr>
      <vt:lpstr>Fred Perry – Power Grid 2012-01-18</vt:lpstr>
      <vt:lpstr>Brand</vt:lpstr>
      <vt:lpstr>Functionality</vt:lpstr>
      <vt:lpstr>Interactivity</vt:lpstr>
      <vt:lpstr>Navigation</vt:lpstr>
      <vt:lpstr>Sensi soft – Full Screen Photo 2012-01-18</vt:lpstr>
      <vt:lpstr>Brand</vt:lpstr>
      <vt:lpstr>Functionality</vt:lpstr>
      <vt:lpstr>Interactivity</vt:lpstr>
      <vt:lpstr>Navigation</vt:lpstr>
      <vt:lpstr>Noe Design Studio 2012-01-19</vt:lpstr>
      <vt:lpstr>Brand</vt:lpstr>
      <vt:lpstr>Functionality</vt:lpstr>
      <vt:lpstr>Interactivity</vt:lpstr>
      <vt:lpstr>Navigation</vt:lpstr>
      <vt:lpstr>Dann Wittaker Creative 2012-01-19</vt:lpstr>
      <vt:lpstr>Brand</vt:lpstr>
      <vt:lpstr>Functionality</vt:lpstr>
      <vt:lpstr>Interactivity</vt:lpstr>
      <vt:lpstr>Navigation</vt:lpstr>
      <vt:lpstr>Dean Oakley  2012-01-18</vt:lpstr>
      <vt:lpstr>Brand</vt:lpstr>
      <vt:lpstr>Functionality</vt:lpstr>
      <vt:lpstr>Interactivity</vt:lpstr>
      <vt:lpstr>Navigation</vt:lpstr>
      <vt:lpstr>The Holla Agency 2012-01-20</vt:lpstr>
      <vt:lpstr>Brand</vt:lpstr>
      <vt:lpstr>Functionality</vt:lpstr>
      <vt:lpstr>Interactivity</vt:lpstr>
      <vt:lpstr>Navigation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Analysis: Portfolios</dc:title>
  <dc:creator>Q</dc:creator>
  <cp:lastModifiedBy>Q</cp:lastModifiedBy>
  <cp:revision>30</cp:revision>
  <dcterms:created xsi:type="dcterms:W3CDTF">2012-01-19T22:05:58Z</dcterms:created>
  <dcterms:modified xsi:type="dcterms:W3CDTF">2012-01-28T04:00:39Z</dcterms:modified>
</cp:coreProperties>
</file>